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EA5C6-8E4A-994E-4C76-85CCA16B2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6EDDB07-2D90-7679-49FC-AC4F9478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6352-7147-431D-8D62-89E4493B4B01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3E10B90-354B-D7DF-956E-1886053A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789DA15-E774-5DC5-0C0C-725F6E13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E8AB-ECF9-4D95-AED5-DF8896E317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44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BC8EA0F-7E69-C1D7-53E6-948A2DD5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D88A911-D164-FF79-C6CB-E36585DB6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FC3D72-4340-4B8C-5B65-CF0C963D2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0B6352-7147-431D-8D62-89E4493B4B01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64319A-63CD-BD60-F871-A42B9E325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14A673-6ABC-9099-9B50-DC28C176A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E3E8AB-ECF9-4D95-AED5-DF8896E317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399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505825-BFA3-95BC-707F-8A4047C6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45E3642-D0BA-ABC1-5F0D-D10D5F0160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8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ACB24FF-F482-0D97-6B77-5A62E487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1A1130A-AFA5-4C09-264E-7BEF6CD0FA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1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F02D75-5D0E-C50D-8231-3BAC663E2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0169362-015A-8ED7-1749-2692A16EF8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9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05480A5-DBA7-D301-C86C-BC1096E9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91C1D1D-A606-15E1-F41C-4A00AECD73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1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E8BBF5E-CB7C-5EA8-2716-F5D202BA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60C9ADF-DDAA-A03C-3DFC-C7FEC4816B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6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55FB956-49B2-D125-AE91-BFFD5C67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D263700-ABC0-0FE0-674B-1279A1F775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3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507FC90-B0F8-A411-0179-878364C8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7D6F6AD-B6B6-04E0-956E-48B6519804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BF514D-640B-31F5-ECA0-BA7243CB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4F8D973-84FB-53BA-3FC3-FBDE120DFF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7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AAC1D98-7C20-4439-030C-44235AC4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>
                <a:solidFill>
                  <a:schemeClr val="bg1"/>
                </a:solidFill>
              </a:rPr>
              <a:t>Bliv klogere på PLAndel</a:t>
            </a:r>
            <a:endParaRPr lang="da-DK" i="1" dirty="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1B5A8D2-8E78-4E6B-A381-8C83ADFD84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4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3D36A2-2AA0-BDF2-B3F4-5AD75AEE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3667F12-DFEB-94DA-1233-1D5AD39DB4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4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5BA320E-4653-03B9-700C-F8DA6240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F16971F-5E50-676E-3916-F2E1B00101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8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C0E636C-8C0A-ACEF-445B-6703D1E0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5528BB9-156B-F38F-B202-4866AB399B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81E179C-241E-E56A-735A-25D089E9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6AD54AC-1591-B389-6447-736AF2471A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5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CA25BCD-A9CA-BADE-5EE7-33338944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2793A98-534F-38DC-24E5-EAC287A791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1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D027C5F-C287-30E8-A309-10E53FC1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206DCEF-8647-5F31-2B59-1B69DA8AC2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9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F1A09A8-7990-7D42-A8FB-490FFED2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DADF827-7142-407D-B49A-1E98F1B08E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Office-tema</vt:lpstr>
      <vt:lpstr>PowerPoint-præsentation</vt:lpstr>
      <vt:lpstr>Bliv klogere på PLAndel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Tanja Skov Carlsen</dc:creator>
  <cp:lastModifiedBy>Tanja Skov Carlsen</cp:lastModifiedBy>
  <cp:revision>1</cp:revision>
  <dcterms:created xsi:type="dcterms:W3CDTF">2026-05-11T15:19:52Z</dcterms:created>
  <dcterms:modified xsi:type="dcterms:W3CDTF">2026-05-11T15:19:52Z</dcterms:modified>
</cp:coreProperties>
</file>